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5"/>
  </p:notesMasterIdLst>
  <p:sldIdLst>
    <p:sldId id="2145705838" r:id="rId3"/>
    <p:sldId id="2145705839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BEDC"/>
    <a:srgbClr val="8FB6D9"/>
    <a:srgbClr val="224998"/>
    <a:srgbClr val="21489A"/>
    <a:srgbClr val="4472C4"/>
    <a:srgbClr val="204A99"/>
    <a:srgbClr val="7030A0"/>
    <a:srgbClr val="214799"/>
    <a:srgbClr val="2E528E"/>
    <a:srgbClr val="7C9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 snapToObjects="1">
      <p:cViewPr varScale="1">
        <p:scale>
          <a:sx n="115" d="100"/>
          <a:sy n="115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4CB43-21C2-4A41-B7D2-8E1E582060EC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40E21-47C9-4F40-A293-23C8FBD60FAE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93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D330C8-6A04-4449-AA86-CA5714F21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88607DF-1607-3D41-AA66-E10AFB6AF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C39DE6-477C-5F45-B128-81C7C52A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670B7A-6EEA-7945-A1EF-024C0E5D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E5EBD5-45AC-4746-BD5A-41FC4D7B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53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15E110-2A45-694D-A15A-D3579FC68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C6D775E-1A5E-C64F-9165-5A2267CB8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D5DE5D-3BED-3E4A-B93D-0E52CE81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7BFC87-CBC6-6241-894E-8FB86024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A9534F-253F-4842-8A26-D27E5884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79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A561663-110B-544D-AFF0-5620203EE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3C176D3-7AAC-ED41-9141-63E99D352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7757D0-323E-B642-B26B-614EBCD9D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5E8F9A-5321-DD41-8E71-1F653869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A2D99B-4CDB-FB4A-AA36-E74EE79F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927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311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246"/>
            </a:lvl1pPr>
            <a:lvl2pPr marL="237366" indent="0" algn="ctr">
              <a:buNone/>
              <a:defRPr sz="1038"/>
            </a:lvl2pPr>
            <a:lvl3pPr marL="474732" indent="0" algn="ctr">
              <a:buNone/>
              <a:defRPr sz="935"/>
            </a:lvl3pPr>
            <a:lvl4pPr marL="712099" indent="0" algn="ctr">
              <a:buNone/>
              <a:defRPr sz="831"/>
            </a:lvl4pPr>
            <a:lvl5pPr marL="949465" indent="0" algn="ctr">
              <a:buNone/>
              <a:defRPr sz="831"/>
            </a:lvl5pPr>
            <a:lvl6pPr marL="1186831" indent="0" algn="ctr">
              <a:buNone/>
              <a:defRPr sz="831"/>
            </a:lvl6pPr>
            <a:lvl7pPr marL="1424197" indent="0" algn="ctr">
              <a:buNone/>
              <a:defRPr sz="831"/>
            </a:lvl7pPr>
            <a:lvl8pPr marL="1661564" indent="0" algn="ctr">
              <a:buNone/>
              <a:defRPr sz="831"/>
            </a:lvl8pPr>
            <a:lvl9pPr marL="1898930" indent="0" algn="ctr">
              <a:buNone/>
              <a:defRPr sz="831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754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54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3115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1246">
                <a:solidFill>
                  <a:schemeClr val="tx1"/>
                </a:solidFill>
              </a:defRPr>
            </a:lvl1pPr>
            <a:lvl2pPr marL="237366" indent="0">
              <a:buNone/>
              <a:defRPr sz="1038">
                <a:solidFill>
                  <a:schemeClr val="tx1">
                    <a:tint val="75000"/>
                  </a:schemeClr>
                </a:solidFill>
              </a:defRPr>
            </a:lvl2pPr>
            <a:lvl3pPr marL="474732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3pPr>
            <a:lvl4pPr marL="712099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4pPr>
            <a:lvl5pPr marL="949465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5pPr>
            <a:lvl6pPr marL="1186831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6pPr>
            <a:lvl7pPr marL="1424197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7pPr>
            <a:lvl8pPr marL="1661564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8pPr>
            <a:lvl9pPr marL="1898930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426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784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365127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5"/>
            <a:ext cx="5157787" cy="823912"/>
          </a:xfrm>
        </p:spPr>
        <p:txBody>
          <a:bodyPr anchor="b"/>
          <a:lstStyle>
            <a:lvl1pPr marL="0" indent="0">
              <a:buNone/>
              <a:defRPr sz="1246" b="1"/>
            </a:lvl1pPr>
            <a:lvl2pPr marL="237366" indent="0">
              <a:buNone/>
              <a:defRPr sz="1038" b="1"/>
            </a:lvl2pPr>
            <a:lvl3pPr marL="474732" indent="0">
              <a:buNone/>
              <a:defRPr sz="935" b="1"/>
            </a:lvl3pPr>
            <a:lvl4pPr marL="712099" indent="0">
              <a:buNone/>
              <a:defRPr sz="831" b="1"/>
            </a:lvl4pPr>
            <a:lvl5pPr marL="949465" indent="0">
              <a:buNone/>
              <a:defRPr sz="831" b="1"/>
            </a:lvl5pPr>
            <a:lvl6pPr marL="1186831" indent="0">
              <a:buNone/>
              <a:defRPr sz="831" b="1"/>
            </a:lvl6pPr>
            <a:lvl7pPr marL="1424197" indent="0">
              <a:buNone/>
              <a:defRPr sz="831" b="1"/>
            </a:lvl7pPr>
            <a:lvl8pPr marL="1661564" indent="0">
              <a:buNone/>
              <a:defRPr sz="831" b="1"/>
            </a:lvl8pPr>
            <a:lvl9pPr marL="1898930" indent="0">
              <a:buNone/>
              <a:defRPr sz="83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7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5"/>
            <a:ext cx="5183188" cy="823912"/>
          </a:xfrm>
        </p:spPr>
        <p:txBody>
          <a:bodyPr anchor="b"/>
          <a:lstStyle>
            <a:lvl1pPr marL="0" indent="0">
              <a:buNone/>
              <a:defRPr sz="1246" b="1"/>
            </a:lvl1pPr>
            <a:lvl2pPr marL="237366" indent="0">
              <a:buNone/>
              <a:defRPr sz="1038" b="1"/>
            </a:lvl2pPr>
            <a:lvl3pPr marL="474732" indent="0">
              <a:buNone/>
              <a:defRPr sz="935" b="1"/>
            </a:lvl3pPr>
            <a:lvl4pPr marL="712099" indent="0">
              <a:buNone/>
              <a:defRPr sz="831" b="1"/>
            </a:lvl4pPr>
            <a:lvl5pPr marL="949465" indent="0">
              <a:buNone/>
              <a:defRPr sz="831" b="1"/>
            </a:lvl5pPr>
            <a:lvl6pPr marL="1186831" indent="0">
              <a:buNone/>
              <a:defRPr sz="831" b="1"/>
            </a:lvl6pPr>
            <a:lvl7pPr marL="1424197" indent="0">
              <a:buNone/>
              <a:defRPr sz="831" b="1"/>
            </a:lvl7pPr>
            <a:lvl8pPr marL="1661564" indent="0">
              <a:buNone/>
              <a:defRPr sz="831" b="1"/>
            </a:lvl8pPr>
            <a:lvl9pPr marL="1898930" indent="0">
              <a:buNone/>
              <a:defRPr sz="83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279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933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725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66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9"/>
            <a:ext cx="6172201" cy="4873625"/>
          </a:xfrm>
        </p:spPr>
        <p:txBody>
          <a:bodyPr/>
          <a:lstStyle>
            <a:lvl1pPr>
              <a:defRPr sz="1662"/>
            </a:lvl1pPr>
            <a:lvl2pPr>
              <a:defRPr sz="1454"/>
            </a:lvl2pPr>
            <a:lvl3pPr>
              <a:defRPr sz="1246"/>
            </a:lvl3pPr>
            <a:lvl4pPr>
              <a:defRPr sz="1038"/>
            </a:lvl4pPr>
            <a:lvl5pPr>
              <a:defRPr sz="1038"/>
            </a:lvl5pPr>
            <a:lvl6pPr>
              <a:defRPr sz="1038"/>
            </a:lvl6pPr>
            <a:lvl7pPr>
              <a:defRPr sz="1038"/>
            </a:lvl7pPr>
            <a:lvl8pPr>
              <a:defRPr sz="1038"/>
            </a:lvl8pPr>
            <a:lvl9pPr>
              <a:defRPr sz="1038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8"/>
          </a:xfrm>
        </p:spPr>
        <p:txBody>
          <a:bodyPr/>
          <a:lstStyle>
            <a:lvl1pPr marL="0" indent="0">
              <a:buNone/>
              <a:defRPr sz="831"/>
            </a:lvl1pPr>
            <a:lvl2pPr marL="237366" indent="0">
              <a:buNone/>
              <a:defRPr sz="727"/>
            </a:lvl2pPr>
            <a:lvl3pPr marL="474732" indent="0">
              <a:buNone/>
              <a:defRPr sz="623"/>
            </a:lvl3pPr>
            <a:lvl4pPr marL="712099" indent="0">
              <a:buNone/>
              <a:defRPr sz="519"/>
            </a:lvl4pPr>
            <a:lvl5pPr marL="949465" indent="0">
              <a:buNone/>
              <a:defRPr sz="519"/>
            </a:lvl5pPr>
            <a:lvl6pPr marL="1186831" indent="0">
              <a:buNone/>
              <a:defRPr sz="519"/>
            </a:lvl6pPr>
            <a:lvl7pPr marL="1424197" indent="0">
              <a:buNone/>
              <a:defRPr sz="519"/>
            </a:lvl7pPr>
            <a:lvl8pPr marL="1661564" indent="0">
              <a:buNone/>
              <a:defRPr sz="519"/>
            </a:lvl8pPr>
            <a:lvl9pPr marL="1898930" indent="0">
              <a:buNone/>
              <a:defRPr sz="519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83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328E7-375A-704E-AAA7-1907E959A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0B0536-83A0-B84B-A0B3-E9C36FC41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98C8B8-4052-9049-B3E2-755C14D8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705" y="6408900"/>
            <a:ext cx="4114800" cy="365125"/>
          </a:xfr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1D31E5-33EC-2549-A6B3-46ED4C30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8900"/>
            <a:ext cx="2743200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C94C1031-FDBE-DE41-89B4-DA9993E00BE4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767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66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9"/>
            <a:ext cx="6172201" cy="4873625"/>
          </a:xfrm>
        </p:spPr>
        <p:txBody>
          <a:bodyPr anchor="t"/>
          <a:lstStyle>
            <a:lvl1pPr marL="0" indent="0">
              <a:buNone/>
              <a:defRPr sz="1662"/>
            </a:lvl1pPr>
            <a:lvl2pPr marL="237366" indent="0">
              <a:buNone/>
              <a:defRPr sz="1454"/>
            </a:lvl2pPr>
            <a:lvl3pPr marL="474732" indent="0">
              <a:buNone/>
              <a:defRPr sz="1246"/>
            </a:lvl3pPr>
            <a:lvl4pPr marL="712099" indent="0">
              <a:buNone/>
              <a:defRPr sz="1038"/>
            </a:lvl4pPr>
            <a:lvl5pPr marL="949465" indent="0">
              <a:buNone/>
              <a:defRPr sz="1038"/>
            </a:lvl5pPr>
            <a:lvl6pPr marL="1186831" indent="0">
              <a:buNone/>
              <a:defRPr sz="1038"/>
            </a:lvl6pPr>
            <a:lvl7pPr marL="1424197" indent="0">
              <a:buNone/>
              <a:defRPr sz="1038"/>
            </a:lvl7pPr>
            <a:lvl8pPr marL="1661564" indent="0">
              <a:buNone/>
              <a:defRPr sz="1038"/>
            </a:lvl8pPr>
            <a:lvl9pPr marL="1898930" indent="0">
              <a:buNone/>
              <a:defRPr sz="1038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2"/>
            <a:ext cx="3932238" cy="3811588"/>
          </a:xfrm>
        </p:spPr>
        <p:txBody>
          <a:bodyPr/>
          <a:lstStyle>
            <a:lvl1pPr marL="0" indent="0">
              <a:buNone/>
              <a:defRPr sz="831"/>
            </a:lvl1pPr>
            <a:lvl2pPr marL="237366" indent="0">
              <a:buNone/>
              <a:defRPr sz="727"/>
            </a:lvl2pPr>
            <a:lvl3pPr marL="474732" indent="0">
              <a:buNone/>
              <a:defRPr sz="623"/>
            </a:lvl3pPr>
            <a:lvl4pPr marL="712099" indent="0">
              <a:buNone/>
              <a:defRPr sz="519"/>
            </a:lvl4pPr>
            <a:lvl5pPr marL="949465" indent="0">
              <a:buNone/>
              <a:defRPr sz="519"/>
            </a:lvl5pPr>
            <a:lvl6pPr marL="1186831" indent="0">
              <a:buNone/>
              <a:defRPr sz="519"/>
            </a:lvl6pPr>
            <a:lvl7pPr marL="1424197" indent="0">
              <a:buNone/>
              <a:defRPr sz="519"/>
            </a:lvl7pPr>
            <a:lvl8pPr marL="1661564" indent="0">
              <a:buNone/>
              <a:defRPr sz="519"/>
            </a:lvl8pPr>
            <a:lvl9pPr marL="1898930" indent="0">
              <a:buNone/>
              <a:defRPr sz="519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782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412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44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64DE8-B7BF-ED4F-80AC-8F569BE3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38D10C-5E4A-8C44-9659-19FFE4A55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1C938E-565A-1743-96A4-E756BDD65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FD89C5-8805-EC4F-B70F-821A68A5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14CDD6-89B2-4643-A6A3-818A6F7A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99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9529B3-BB5F-6643-AD0A-9C3E78FE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376AE1-81E9-0C40-BF66-A2142E2E0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3A3F36-D514-954F-B367-ED65CCCB6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AE1E61-7CA1-C046-99D4-44F265DA8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5F7-16A8-0940-9F6D-3BC331CDC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C05D25-255F-734A-B10C-EF348D93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1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61119-8CCE-634D-93C2-6AA713952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ABF9B5-6B36-CC4A-9EF9-212C0A8E8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7E81F0D-1AEB-5E41-853E-E86CCF0CF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966A21E-5D0D-5A42-B6E9-CFCA84A34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753C6BB-264A-4D41-95E2-482F0A2E6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69057B6-2039-C441-92BD-2BE2C1D88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26CEB02-D48E-6E4A-8F77-C783B880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BCEB6AA-BE0F-354B-A805-CCDF897F8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78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E7C00E-3419-E84C-8242-75609E287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57B2DD-49B2-C448-86EE-0FBDF051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C878658-DCEC-2F41-B227-216C64E8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7A7664-CB50-F241-85B4-C626FEC4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71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095AC48-7BE1-9842-81CA-421F6ACE0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E39138D-A073-C346-B057-2BFF6229F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41A09F-3B08-874B-926D-59690CB1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22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066F8-BF4B-A74D-A7DD-E264D8DFD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BA9B8C-FE94-C043-86D7-58D81CB0E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BFC407-E2BA-E844-ADFE-71B942FA9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74AE99-F22D-3D45-B381-77D21474D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141EF1-0740-FD4E-860B-97FE9170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B2855F-11AE-9845-82F4-5B6D3D51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41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007D5-B723-024B-85C3-1F8713C9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A9E0177-2D62-B546-B8E6-5979EB3A3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385923D-382F-3941-B99A-935E4118B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934B20E-381D-3842-94DD-710FA050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792915-7505-7840-9B2F-AA7F7AB46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D555878-81E1-EA4B-B9A4-91C73E26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40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69408ED-821A-CF48-9D5F-E6A52263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7C289B-4C68-0E4F-813E-96A51F66E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216033-FFBB-044B-AA6D-EDBD01D03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8C0CED-EF51-A04B-81A2-F93A69FB9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A8E81E-B61B-7B4C-B163-4908D2934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80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2023 Ron Schinkelshoek. Hulpmiddel bij het boek ‘Het complete veranderboek - Duurzaam veranderen voor nieuwsgierige leiders en adviseurs'. (Versie 1.0)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C1031-FDBE-DE41-89B4-DA9993E00BE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85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474732" rtl="0" eaLnBrk="1" latinLnBrk="0" hangingPunct="1">
        <a:lnSpc>
          <a:spcPct val="90000"/>
        </a:lnSpc>
        <a:spcBef>
          <a:spcPct val="0"/>
        </a:spcBef>
        <a:buNone/>
        <a:defRPr sz="22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8683" indent="-118683" algn="l" defTabSz="474732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454" kern="1200">
          <a:solidFill>
            <a:schemeClr val="tx1"/>
          </a:solidFill>
          <a:latin typeface="+mn-lt"/>
          <a:ea typeface="+mn-ea"/>
          <a:cs typeface="+mn-cs"/>
        </a:defRPr>
      </a:lvl1pPr>
      <a:lvl2pPr marL="356049" indent="-118683" algn="l" defTabSz="474732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593416" indent="-118683" algn="l" defTabSz="474732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1038" kern="1200">
          <a:solidFill>
            <a:schemeClr val="tx1"/>
          </a:solidFill>
          <a:latin typeface="+mn-lt"/>
          <a:ea typeface="+mn-ea"/>
          <a:cs typeface="+mn-cs"/>
        </a:defRPr>
      </a:lvl3pPr>
      <a:lvl4pPr marL="830782" indent="-118683" algn="l" defTabSz="474732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1068148" indent="-118683" algn="l" defTabSz="474732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305514" indent="-118683" algn="l" defTabSz="474732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542881" indent="-118683" algn="l" defTabSz="474732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780247" indent="-118683" algn="l" defTabSz="474732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2017613" indent="-118683" algn="l" defTabSz="474732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1pPr>
      <a:lvl2pPr marL="237366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2pPr>
      <a:lvl3pPr marL="474732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3pPr>
      <a:lvl4pPr marL="712099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949465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186831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424197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661564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1898930" algn="l" defTabSz="474732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nkd.in/eehNZpV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03BD96A-F3D1-9A4B-CBA6-1FCB5751D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04" t="7664" r="32632" b="9719"/>
          <a:stretch/>
        </p:blipFill>
        <p:spPr>
          <a:xfrm>
            <a:off x="1194204" y="919911"/>
            <a:ext cx="3148281" cy="402114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0DE5BE9D-435F-42AE-13A9-380AC54C1732}"/>
              </a:ext>
            </a:extLst>
          </p:cNvPr>
          <p:cNvSpPr txBox="1">
            <a:spLocks/>
          </p:cNvSpPr>
          <p:nvPr/>
        </p:nvSpPr>
        <p:spPr>
          <a:xfrm>
            <a:off x="4471627" y="2559214"/>
            <a:ext cx="4583164" cy="496230"/>
          </a:xfrm>
          <a:prstGeom prst="rect">
            <a:avLst/>
          </a:prstGeom>
        </p:spPr>
        <p:txBody>
          <a:bodyPr vert="horz" lIns="63305" tIns="31652" rIns="63305" bIns="31652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74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Format ‘</a:t>
            </a:r>
            <a:r>
              <a:rPr lang="nl-NL" sz="2800" dirty="0">
                <a:solidFill>
                  <a:srgbClr val="002060"/>
                </a:solidFill>
                <a:latin typeface="Calibri" panose="020F0502020204030204"/>
              </a:rPr>
              <a:t>Veranderportfolio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’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C7159F0-C7F1-061F-206F-A43B612FF7F0}"/>
              </a:ext>
            </a:extLst>
          </p:cNvPr>
          <p:cNvSpPr txBox="1">
            <a:spLocks/>
          </p:cNvSpPr>
          <p:nvPr/>
        </p:nvSpPr>
        <p:spPr>
          <a:xfrm>
            <a:off x="4471626" y="3211552"/>
            <a:ext cx="4873095" cy="1248938"/>
          </a:xfrm>
          <a:prstGeom prst="rect">
            <a:avLst/>
          </a:prstGeom>
        </p:spPr>
        <p:txBody>
          <a:bodyPr vert="horz" lIns="63305" tIns="31652" rIns="63305" bIns="31652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74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Hulpmiddel bij het boek ‘Het complete veranderboek – Duurzaam veranderen voor nieuwsgierige leiders en adviseurs’</a:t>
            </a:r>
          </a:p>
          <a:p>
            <a:pPr marL="0" marR="0" lvl="0" indent="0" algn="l" defTabSz="474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474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Voor uitleg, zie pagina 183 van het boek</a:t>
            </a:r>
          </a:p>
          <a:p>
            <a:pPr marL="0" marR="0" lvl="0" indent="0" algn="l" defTabSz="474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400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l" defTabSz="47477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Hier te bestellen: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  <a:hlinkClick r:id="rId3"/>
              </a:rPr>
              <a:t>https://lnkd.in/eehNZpV6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451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F4DC36-D872-EF4F-A290-8E35D576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94" y="365126"/>
            <a:ext cx="10941106" cy="602438"/>
          </a:xfrm>
        </p:spPr>
        <p:txBody>
          <a:bodyPr>
            <a:noAutofit/>
          </a:bodyPr>
          <a:lstStyle/>
          <a:p>
            <a:r>
              <a:rPr lang="nl-NL" sz="3200" dirty="0">
                <a:latin typeface="+mn-lt"/>
              </a:rPr>
              <a:t>Veranderportfolio</a:t>
            </a:r>
            <a:endParaRPr lang="nl-NL" sz="3200" i="1" dirty="0">
              <a:latin typeface="+mn-lt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13C3BD0-1DC7-D247-B5BB-EEE22A931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2023 Ron Schinkelshoek. Hulpmiddel bij het boek ‘Het complete veranderboek - Duurzaam veranderen voor nieuwsgierige leiders en adviseurs'. (Versie 1.0)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1" name="Tabel 138">
            <a:extLst>
              <a:ext uri="{FF2B5EF4-FFF2-40B4-BE49-F238E27FC236}">
                <a16:creationId xmlns:a16="http://schemas.microsoft.com/office/drawing/2014/main" id="{3AFA3045-C9B7-33C5-9513-0DA991CDE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378609"/>
              </p:ext>
            </p:extLst>
          </p:nvPr>
        </p:nvGraphicFramePr>
        <p:xfrm>
          <a:off x="412692" y="956114"/>
          <a:ext cx="7050764" cy="2588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324">
                  <a:extLst>
                    <a:ext uri="{9D8B030D-6E8A-4147-A177-3AD203B41FA5}">
                      <a16:colId xmlns:a16="http://schemas.microsoft.com/office/drawing/2014/main" val="718909584"/>
                    </a:ext>
                  </a:extLst>
                </a:gridCol>
                <a:gridCol w="1487110">
                  <a:extLst>
                    <a:ext uri="{9D8B030D-6E8A-4147-A177-3AD203B41FA5}">
                      <a16:colId xmlns:a16="http://schemas.microsoft.com/office/drawing/2014/main" val="1851172542"/>
                    </a:ext>
                  </a:extLst>
                </a:gridCol>
                <a:gridCol w="1487110">
                  <a:extLst>
                    <a:ext uri="{9D8B030D-6E8A-4147-A177-3AD203B41FA5}">
                      <a16:colId xmlns:a16="http://schemas.microsoft.com/office/drawing/2014/main" val="2709435606"/>
                    </a:ext>
                  </a:extLst>
                </a:gridCol>
                <a:gridCol w="1487110">
                  <a:extLst>
                    <a:ext uri="{9D8B030D-6E8A-4147-A177-3AD203B41FA5}">
                      <a16:colId xmlns:a16="http://schemas.microsoft.com/office/drawing/2014/main" val="3534117822"/>
                    </a:ext>
                  </a:extLst>
                </a:gridCol>
                <a:gridCol w="1487110">
                  <a:extLst>
                    <a:ext uri="{9D8B030D-6E8A-4147-A177-3AD203B41FA5}">
                      <a16:colId xmlns:a16="http://schemas.microsoft.com/office/drawing/2014/main" val="3234698767"/>
                    </a:ext>
                  </a:extLst>
                </a:gridCol>
              </a:tblGrid>
              <a:tr h="326753">
                <a:tc>
                  <a:txBody>
                    <a:bodyPr/>
                    <a:lstStyle/>
                    <a:p>
                      <a:r>
                        <a:rPr lang="nl-NL" sz="1200" i="1" dirty="0"/>
                        <a:t>Planning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Q2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Q3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Q4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96665941"/>
                  </a:ext>
                </a:extLst>
              </a:tr>
              <a:tr h="2261791"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</a:pPr>
                      <a:endParaRPr lang="nl-NL" sz="105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226742"/>
                  </a:ext>
                </a:extLst>
              </a:tr>
            </a:tbl>
          </a:graphicData>
        </a:graphic>
      </p:graphicFrame>
      <p:sp>
        <p:nvSpPr>
          <p:cNvPr id="77" name="Vijfhoek 76">
            <a:extLst>
              <a:ext uri="{FF2B5EF4-FFF2-40B4-BE49-F238E27FC236}">
                <a16:creationId xmlns:a16="http://schemas.microsoft.com/office/drawing/2014/main" id="{41BD1EDC-5445-717B-1553-FECA99D5FE3C}"/>
              </a:ext>
            </a:extLst>
          </p:cNvPr>
          <p:cNvSpPr/>
          <p:nvPr/>
        </p:nvSpPr>
        <p:spPr>
          <a:xfrm>
            <a:off x="1595851" y="1764812"/>
            <a:ext cx="1935125" cy="32393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Project Alpha</a:t>
            </a:r>
          </a:p>
        </p:txBody>
      </p:sp>
      <p:sp>
        <p:nvSpPr>
          <p:cNvPr id="78" name="Vijfhoek 77">
            <a:extLst>
              <a:ext uri="{FF2B5EF4-FFF2-40B4-BE49-F238E27FC236}">
                <a16:creationId xmlns:a16="http://schemas.microsoft.com/office/drawing/2014/main" id="{2A18513F-3E55-CC30-4169-B42D4B14A842}"/>
              </a:ext>
            </a:extLst>
          </p:cNvPr>
          <p:cNvSpPr/>
          <p:nvPr/>
        </p:nvSpPr>
        <p:spPr>
          <a:xfrm>
            <a:off x="2391105" y="2331907"/>
            <a:ext cx="1935125" cy="34849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Project X</a:t>
            </a:r>
          </a:p>
        </p:txBody>
      </p:sp>
      <p:sp>
        <p:nvSpPr>
          <p:cNvPr id="79" name="Vijfhoek 78">
            <a:extLst>
              <a:ext uri="{FF2B5EF4-FFF2-40B4-BE49-F238E27FC236}">
                <a16:creationId xmlns:a16="http://schemas.microsoft.com/office/drawing/2014/main" id="{5B13FAF1-CD2C-C1E7-9A32-32486032BBA5}"/>
              </a:ext>
            </a:extLst>
          </p:cNvPr>
          <p:cNvSpPr/>
          <p:nvPr/>
        </p:nvSpPr>
        <p:spPr>
          <a:xfrm>
            <a:off x="3738750" y="1878804"/>
            <a:ext cx="3516931" cy="34849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Project C</a:t>
            </a:r>
          </a:p>
        </p:txBody>
      </p:sp>
      <p:sp>
        <p:nvSpPr>
          <p:cNvPr id="80" name="Vijfhoek 79">
            <a:extLst>
              <a:ext uri="{FF2B5EF4-FFF2-40B4-BE49-F238E27FC236}">
                <a16:creationId xmlns:a16="http://schemas.microsoft.com/office/drawing/2014/main" id="{6213248C-7B02-A594-EB97-04460C2757A0}"/>
              </a:ext>
            </a:extLst>
          </p:cNvPr>
          <p:cNvSpPr/>
          <p:nvPr/>
        </p:nvSpPr>
        <p:spPr>
          <a:xfrm>
            <a:off x="1638897" y="2801647"/>
            <a:ext cx="3044994" cy="34849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Programma Blauw</a:t>
            </a:r>
          </a:p>
        </p:txBody>
      </p:sp>
      <p:sp>
        <p:nvSpPr>
          <p:cNvPr id="81" name="Vijfhoek 80">
            <a:extLst>
              <a:ext uri="{FF2B5EF4-FFF2-40B4-BE49-F238E27FC236}">
                <a16:creationId xmlns:a16="http://schemas.microsoft.com/office/drawing/2014/main" id="{77952054-B75C-4412-738A-FB4EF2439289}"/>
              </a:ext>
            </a:extLst>
          </p:cNvPr>
          <p:cNvSpPr/>
          <p:nvPr/>
        </p:nvSpPr>
        <p:spPr>
          <a:xfrm>
            <a:off x="5621490" y="2958564"/>
            <a:ext cx="949019" cy="34849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Project D</a:t>
            </a:r>
          </a:p>
        </p:txBody>
      </p:sp>
      <p:graphicFrame>
        <p:nvGraphicFramePr>
          <p:cNvPr id="82" name="Tabel 138">
            <a:extLst>
              <a:ext uri="{FF2B5EF4-FFF2-40B4-BE49-F238E27FC236}">
                <a16:creationId xmlns:a16="http://schemas.microsoft.com/office/drawing/2014/main" id="{1653D40A-DDFC-5B8C-C344-52499DB95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33071"/>
              </p:ext>
            </p:extLst>
          </p:nvPr>
        </p:nvGraphicFramePr>
        <p:xfrm>
          <a:off x="412693" y="3764638"/>
          <a:ext cx="11116271" cy="2558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347">
                  <a:extLst>
                    <a:ext uri="{9D8B030D-6E8A-4147-A177-3AD203B41FA5}">
                      <a16:colId xmlns:a16="http://schemas.microsoft.com/office/drawing/2014/main" val="718909584"/>
                    </a:ext>
                  </a:extLst>
                </a:gridCol>
                <a:gridCol w="777827">
                  <a:extLst>
                    <a:ext uri="{9D8B030D-6E8A-4147-A177-3AD203B41FA5}">
                      <a16:colId xmlns:a16="http://schemas.microsoft.com/office/drawing/2014/main" val="1851172542"/>
                    </a:ext>
                  </a:extLst>
                </a:gridCol>
                <a:gridCol w="777827">
                  <a:extLst>
                    <a:ext uri="{9D8B030D-6E8A-4147-A177-3AD203B41FA5}">
                      <a16:colId xmlns:a16="http://schemas.microsoft.com/office/drawing/2014/main" val="2709435606"/>
                    </a:ext>
                  </a:extLst>
                </a:gridCol>
                <a:gridCol w="777827">
                  <a:extLst>
                    <a:ext uri="{9D8B030D-6E8A-4147-A177-3AD203B41FA5}">
                      <a16:colId xmlns:a16="http://schemas.microsoft.com/office/drawing/2014/main" val="3534117822"/>
                    </a:ext>
                  </a:extLst>
                </a:gridCol>
                <a:gridCol w="777827">
                  <a:extLst>
                    <a:ext uri="{9D8B030D-6E8A-4147-A177-3AD203B41FA5}">
                      <a16:colId xmlns:a16="http://schemas.microsoft.com/office/drawing/2014/main" val="3234698767"/>
                    </a:ext>
                  </a:extLst>
                </a:gridCol>
                <a:gridCol w="777827">
                  <a:extLst>
                    <a:ext uri="{9D8B030D-6E8A-4147-A177-3AD203B41FA5}">
                      <a16:colId xmlns:a16="http://schemas.microsoft.com/office/drawing/2014/main" val="2344648880"/>
                    </a:ext>
                  </a:extLst>
                </a:gridCol>
                <a:gridCol w="777827">
                  <a:extLst>
                    <a:ext uri="{9D8B030D-6E8A-4147-A177-3AD203B41FA5}">
                      <a16:colId xmlns:a16="http://schemas.microsoft.com/office/drawing/2014/main" val="1370877557"/>
                    </a:ext>
                  </a:extLst>
                </a:gridCol>
                <a:gridCol w="777827">
                  <a:extLst>
                    <a:ext uri="{9D8B030D-6E8A-4147-A177-3AD203B41FA5}">
                      <a16:colId xmlns:a16="http://schemas.microsoft.com/office/drawing/2014/main" val="1813754668"/>
                    </a:ext>
                  </a:extLst>
                </a:gridCol>
                <a:gridCol w="777827">
                  <a:extLst>
                    <a:ext uri="{9D8B030D-6E8A-4147-A177-3AD203B41FA5}">
                      <a16:colId xmlns:a16="http://schemas.microsoft.com/office/drawing/2014/main" val="2201983092"/>
                    </a:ext>
                  </a:extLst>
                </a:gridCol>
                <a:gridCol w="777827">
                  <a:extLst>
                    <a:ext uri="{9D8B030D-6E8A-4147-A177-3AD203B41FA5}">
                      <a16:colId xmlns:a16="http://schemas.microsoft.com/office/drawing/2014/main" val="2238997184"/>
                    </a:ext>
                  </a:extLst>
                </a:gridCol>
                <a:gridCol w="777827">
                  <a:extLst>
                    <a:ext uri="{9D8B030D-6E8A-4147-A177-3AD203B41FA5}">
                      <a16:colId xmlns:a16="http://schemas.microsoft.com/office/drawing/2014/main" val="2257378757"/>
                    </a:ext>
                  </a:extLst>
                </a:gridCol>
                <a:gridCol w="777827">
                  <a:extLst>
                    <a:ext uri="{9D8B030D-6E8A-4147-A177-3AD203B41FA5}">
                      <a16:colId xmlns:a16="http://schemas.microsoft.com/office/drawing/2014/main" val="2185393883"/>
                    </a:ext>
                  </a:extLst>
                </a:gridCol>
                <a:gridCol w="777827">
                  <a:extLst>
                    <a:ext uri="{9D8B030D-6E8A-4147-A177-3AD203B41FA5}">
                      <a16:colId xmlns:a16="http://schemas.microsoft.com/office/drawing/2014/main" val="1260776019"/>
                    </a:ext>
                  </a:extLst>
                </a:gridCol>
              </a:tblGrid>
              <a:tr h="426349">
                <a:tc>
                  <a:txBody>
                    <a:bodyPr/>
                    <a:lstStyle/>
                    <a:p>
                      <a:r>
                        <a:rPr lang="nl-NL" sz="1200" i="1" dirty="0"/>
                        <a:t>Project/programma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Eenheid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MT sponsor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Project leider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Budget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Strategie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Structuur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Proces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Inzet mdw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Gedrag cultuur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Leider schap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Tech &amp; tools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Lev/</a:t>
                      </a:r>
                    </a:p>
                    <a:p>
                      <a:pPr algn="ctr"/>
                      <a:r>
                        <a:rPr lang="nl-NL" sz="1050" dirty="0"/>
                        <a:t>partners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96665941"/>
                  </a:ext>
                </a:extLst>
              </a:tr>
              <a:tr h="426349"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</a:pPr>
                      <a:r>
                        <a:rPr lang="nl-NL" sz="1050" b="1" dirty="0"/>
                        <a:t>Project Alpha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l-NL" sz="1050" dirty="0"/>
                        <a:t>Directie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l-NL" sz="1050" dirty="0"/>
                        <a:t>Naam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050" dirty="0"/>
                        <a:t>Naam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050" dirty="0"/>
                        <a:t>EUR…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13226742"/>
                  </a:ext>
                </a:extLst>
              </a:tr>
              <a:tr h="426349"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</a:pPr>
                      <a:r>
                        <a:rPr lang="nl-NL" sz="1050" b="1" dirty="0"/>
                        <a:t>Project X</a:t>
                      </a:r>
                      <a:endParaRPr lang="nl-NL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2734497"/>
                  </a:ext>
                </a:extLst>
              </a:tr>
              <a:tr h="426349"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</a:pPr>
                      <a:r>
                        <a:rPr lang="nl-NL" sz="1050" b="1" dirty="0"/>
                        <a:t>Programma Blauw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l-NL" sz="1050" dirty="0"/>
                        <a:t>Team VB en 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nl-NL" sz="1050" dirty="0"/>
                        <a:t>Naam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050" dirty="0"/>
                        <a:t>Naam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1050" dirty="0"/>
                        <a:t>EUR…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/>
                        <a:t>X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7658620"/>
                  </a:ext>
                </a:extLst>
              </a:tr>
              <a:tr h="426349"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</a:pPr>
                      <a:r>
                        <a:rPr lang="nl-NL" sz="1050" b="1" dirty="0"/>
                        <a:t>Project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77459763"/>
                  </a:ext>
                </a:extLst>
              </a:tr>
              <a:tr h="426349"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</a:pPr>
                      <a:r>
                        <a:rPr lang="nl-NL" sz="1050" b="1" dirty="0"/>
                        <a:t>Project 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05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624771"/>
                  </a:ext>
                </a:extLst>
              </a:tr>
            </a:tbl>
          </a:graphicData>
        </a:graphic>
      </p:graphicFrame>
      <p:sp>
        <p:nvSpPr>
          <p:cNvPr id="84" name="Rechthoek 83">
            <a:extLst>
              <a:ext uri="{FF2B5EF4-FFF2-40B4-BE49-F238E27FC236}">
                <a16:creationId xmlns:a16="http://schemas.microsoft.com/office/drawing/2014/main" id="{7B7F1C26-7C5F-97EF-ADC7-7A1D30507263}"/>
              </a:ext>
            </a:extLst>
          </p:cNvPr>
          <p:cNvSpPr/>
          <p:nvPr/>
        </p:nvSpPr>
        <p:spPr>
          <a:xfrm>
            <a:off x="5303840" y="3600783"/>
            <a:ext cx="6225118" cy="14938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i="1" dirty="0">
                <a:solidFill>
                  <a:schemeClr val="tx1"/>
                </a:solidFill>
              </a:rPr>
              <a:t>Onderdelen van de organisatie die in samenhang worden veranderd:</a:t>
            </a:r>
          </a:p>
        </p:txBody>
      </p:sp>
      <p:graphicFrame>
        <p:nvGraphicFramePr>
          <p:cNvPr id="93" name="Tabel 138">
            <a:extLst>
              <a:ext uri="{FF2B5EF4-FFF2-40B4-BE49-F238E27FC236}">
                <a16:creationId xmlns:a16="http://schemas.microsoft.com/office/drawing/2014/main" id="{CB233732-C6A0-0E99-5307-277123420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930428"/>
              </p:ext>
            </p:extLst>
          </p:nvPr>
        </p:nvGraphicFramePr>
        <p:xfrm>
          <a:off x="7652286" y="941641"/>
          <a:ext cx="3876670" cy="2603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514">
                  <a:extLst>
                    <a:ext uri="{9D8B030D-6E8A-4147-A177-3AD203B41FA5}">
                      <a16:colId xmlns:a16="http://schemas.microsoft.com/office/drawing/2014/main" val="718909584"/>
                    </a:ext>
                  </a:extLst>
                </a:gridCol>
                <a:gridCol w="710539">
                  <a:extLst>
                    <a:ext uri="{9D8B030D-6E8A-4147-A177-3AD203B41FA5}">
                      <a16:colId xmlns:a16="http://schemas.microsoft.com/office/drawing/2014/main" val="1851172542"/>
                    </a:ext>
                  </a:extLst>
                </a:gridCol>
                <a:gridCol w="710539">
                  <a:extLst>
                    <a:ext uri="{9D8B030D-6E8A-4147-A177-3AD203B41FA5}">
                      <a16:colId xmlns:a16="http://schemas.microsoft.com/office/drawing/2014/main" val="2709435606"/>
                    </a:ext>
                  </a:extLst>
                </a:gridCol>
                <a:gridCol w="710539">
                  <a:extLst>
                    <a:ext uri="{9D8B030D-6E8A-4147-A177-3AD203B41FA5}">
                      <a16:colId xmlns:a16="http://schemas.microsoft.com/office/drawing/2014/main" val="3534117822"/>
                    </a:ext>
                  </a:extLst>
                </a:gridCol>
                <a:gridCol w="710539">
                  <a:extLst>
                    <a:ext uri="{9D8B030D-6E8A-4147-A177-3AD203B41FA5}">
                      <a16:colId xmlns:a16="http://schemas.microsoft.com/office/drawing/2014/main" val="3234698767"/>
                    </a:ext>
                  </a:extLst>
                </a:gridCol>
              </a:tblGrid>
              <a:tr h="382594">
                <a:tc>
                  <a:txBody>
                    <a:bodyPr/>
                    <a:lstStyle/>
                    <a:p>
                      <a:r>
                        <a:rPr lang="nl-NL" sz="1200" i="1" dirty="0">
                          <a:solidFill>
                            <a:schemeClr val="tx1"/>
                          </a:solidFill>
                        </a:rPr>
                        <a:t>Health check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>
                          <a:solidFill>
                            <a:schemeClr val="tx1"/>
                          </a:solidFill>
                        </a:rPr>
                        <a:t>Planning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>
                          <a:solidFill>
                            <a:schemeClr val="tx1"/>
                          </a:solidFill>
                        </a:rPr>
                        <a:t>Budget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>
                          <a:solidFill>
                            <a:schemeClr val="tx1"/>
                          </a:solidFill>
                        </a:rPr>
                        <a:t>Risico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50" dirty="0">
                          <a:solidFill>
                            <a:schemeClr val="tx1"/>
                          </a:solidFill>
                        </a:rPr>
                        <a:t>Inzet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665941"/>
                  </a:ext>
                </a:extLst>
              </a:tr>
              <a:tr h="435950"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</a:pPr>
                      <a:r>
                        <a:rPr lang="nl-NL" sz="1050" b="1" dirty="0"/>
                        <a:t>Project Alpha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13226742"/>
                  </a:ext>
                </a:extLst>
              </a:tr>
              <a:tr h="435950"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</a:pPr>
                      <a:r>
                        <a:rPr lang="nl-NL" sz="1050" b="1" dirty="0"/>
                        <a:t>Project 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33963449"/>
                  </a:ext>
                </a:extLst>
              </a:tr>
              <a:tr h="476624"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</a:pPr>
                      <a:r>
                        <a:rPr lang="nl-NL" sz="1050" b="1" dirty="0"/>
                        <a:t>Programma Blauw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9602133"/>
                  </a:ext>
                </a:extLst>
              </a:tr>
              <a:tr h="435950"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</a:pPr>
                      <a:r>
                        <a:rPr lang="nl-NL" sz="1050" b="1" dirty="0"/>
                        <a:t>Project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18631661"/>
                  </a:ext>
                </a:extLst>
              </a:tr>
              <a:tr h="435950">
                <a:tc>
                  <a:txBody>
                    <a:bodyPr/>
                    <a:lstStyle/>
                    <a:p>
                      <a:pPr>
                        <a:spcBef>
                          <a:spcPts val="150"/>
                        </a:spcBef>
                      </a:pPr>
                      <a:r>
                        <a:rPr lang="nl-NL" sz="1050" b="1" dirty="0"/>
                        <a:t>Project 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05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236712"/>
                  </a:ext>
                </a:extLst>
              </a:tr>
            </a:tbl>
          </a:graphicData>
        </a:graphic>
      </p:graphicFrame>
      <p:sp>
        <p:nvSpPr>
          <p:cNvPr id="94" name="Ovaal 93">
            <a:extLst>
              <a:ext uri="{FF2B5EF4-FFF2-40B4-BE49-F238E27FC236}">
                <a16:creationId xmlns:a16="http://schemas.microsoft.com/office/drawing/2014/main" id="{F2BACF25-E74D-C427-357C-708A088C956B}"/>
              </a:ext>
            </a:extLst>
          </p:cNvPr>
          <p:cNvSpPr>
            <a:spLocks noChangeAspect="1"/>
          </p:cNvSpPr>
          <p:nvPr/>
        </p:nvSpPr>
        <p:spPr>
          <a:xfrm>
            <a:off x="8909824" y="1416204"/>
            <a:ext cx="252000" cy="25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5" name="Ovaal 94">
            <a:extLst>
              <a:ext uri="{FF2B5EF4-FFF2-40B4-BE49-F238E27FC236}">
                <a16:creationId xmlns:a16="http://schemas.microsoft.com/office/drawing/2014/main" id="{7CC2758A-3D1F-AA44-8BF5-7481DF2FEC38}"/>
              </a:ext>
            </a:extLst>
          </p:cNvPr>
          <p:cNvSpPr>
            <a:spLocks noChangeAspect="1"/>
          </p:cNvSpPr>
          <p:nvPr/>
        </p:nvSpPr>
        <p:spPr>
          <a:xfrm>
            <a:off x="8905346" y="1847004"/>
            <a:ext cx="252000" cy="252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6" name="Ovaal 95">
            <a:extLst>
              <a:ext uri="{FF2B5EF4-FFF2-40B4-BE49-F238E27FC236}">
                <a16:creationId xmlns:a16="http://schemas.microsoft.com/office/drawing/2014/main" id="{15E671FC-AA23-2D80-3902-A4F263B75B9E}"/>
              </a:ext>
            </a:extLst>
          </p:cNvPr>
          <p:cNvSpPr>
            <a:spLocks noChangeAspect="1"/>
          </p:cNvSpPr>
          <p:nvPr/>
        </p:nvSpPr>
        <p:spPr>
          <a:xfrm>
            <a:off x="8905346" y="2304204"/>
            <a:ext cx="252000" cy="25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7" name="Ovaal 96">
            <a:extLst>
              <a:ext uri="{FF2B5EF4-FFF2-40B4-BE49-F238E27FC236}">
                <a16:creationId xmlns:a16="http://schemas.microsoft.com/office/drawing/2014/main" id="{8A7CAF65-CCEA-5DA7-516F-5A4C81DBE793}"/>
              </a:ext>
            </a:extLst>
          </p:cNvPr>
          <p:cNvSpPr>
            <a:spLocks noChangeAspect="1"/>
          </p:cNvSpPr>
          <p:nvPr/>
        </p:nvSpPr>
        <p:spPr>
          <a:xfrm>
            <a:off x="8900521" y="2776183"/>
            <a:ext cx="252000" cy="25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8" name="Ovaal 97">
            <a:extLst>
              <a:ext uri="{FF2B5EF4-FFF2-40B4-BE49-F238E27FC236}">
                <a16:creationId xmlns:a16="http://schemas.microsoft.com/office/drawing/2014/main" id="{C20EFBA8-A36B-207D-62A4-D6E93D2A4228}"/>
              </a:ext>
            </a:extLst>
          </p:cNvPr>
          <p:cNvSpPr>
            <a:spLocks noChangeAspect="1"/>
          </p:cNvSpPr>
          <p:nvPr/>
        </p:nvSpPr>
        <p:spPr>
          <a:xfrm>
            <a:off x="8905378" y="3206983"/>
            <a:ext cx="252000" cy="25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9" name="Ovaal 108">
            <a:extLst>
              <a:ext uri="{FF2B5EF4-FFF2-40B4-BE49-F238E27FC236}">
                <a16:creationId xmlns:a16="http://schemas.microsoft.com/office/drawing/2014/main" id="{24CF6070-CBE6-1F80-684E-7F938DF4572F}"/>
              </a:ext>
            </a:extLst>
          </p:cNvPr>
          <p:cNvSpPr>
            <a:spLocks noChangeAspect="1"/>
          </p:cNvSpPr>
          <p:nvPr/>
        </p:nvSpPr>
        <p:spPr>
          <a:xfrm>
            <a:off x="9603972" y="1411331"/>
            <a:ext cx="252000" cy="25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0" name="Ovaal 109">
            <a:extLst>
              <a:ext uri="{FF2B5EF4-FFF2-40B4-BE49-F238E27FC236}">
                <a16:creationId xmlns:a16="http://schemas.microsoft.com/office/drawing/2014/main" id="{8A78A1E4-C090-797E-6444-AED22442918A}"/>
              </a:ext>
            </a:extLst>
          </p:cNvPr>
          <p:cNvSpPr>
            <a:spLocks noChangeAspect="1"/>
          </p:cNvSpPr>
          <p:nvPr/>
        </p:nvSpPr>
        <p:spPr>
          <a:xfrm>
            <a:off x="9599494" y="1842131"/>
            <a:ext cx="252000" cy="25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1" name="Ovaal 110">
            <a:extLst>
              <a:ext uri="{FF2B5EF4-FFF2-40B4-BE49-F238E27FC236}">
                <a16:creationId xmlns:a16="http://schemas.microsoft.com/office/drawing/2014/main" id="{B7693D8F-C0D5-33A5-C0DF-D741360C2449}"/>
              </a:ext>
            </a:extLst>
          </p:cNvPr>
          <p:cNvSpPr>
            <a:spLocks noChangeAspect="1"/>
          </p:cNvSpPr>
          <p:nvPr/>
        </p:nvSpPr>
        <p:spPr>
          <a:xfrm>
            <a:off x="9599494" y="2299331"/>
            <a:ext cx="252000" cy="252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2" name="Ovaal 111">
            <a:extLst>
              <a:ext uri="{FF2B5EF4-FFF2-40B4-BE49-F238E27FC236}">
                <a16:creationId xmlns:a16="http://schemas.microsoft.com/office/drawing/2014/main" id="{E87C45C5-180B-8046-7F7F-8C33175959CB}"/>
              </a:ext>
            </a:extLst>
          </p:cNvPr>
          <p:cNvSpPr>
            <a:spLocks noChangeAspect="1"/>
          </p:cNvSpPr>
          <p:nvPr/>
        </p:nvSpPr>
        <p:spPr>
          <a:xfrm>
            <a:off x="9594669" y="2771310"/>
            <a:ext cx="252000" cy="25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3" name="Ovaal 112">
            <a:extLst>
              <a:ext uri="{FF2B5EF4-FFF2-40B4-BE49-F238E27FC236}">
                <a16:creationId xmlns:a16="http://schemas.microsoft.com/office/drawing/2014/main" id="{4101B3A0-0636-40B2-49C8-A6600EF0274D}"/>
              </a:ext>
            </a:extLst>
          </p:cNvPr>
          <p:cNvSpPr>
            <a:spLocks noChangeAspect="1"/>
          </p:cNvSpPr>
          <p:nvPr/>
        </p:nvSpPr>
        <p:spPr>
          <a:xfrm>
            <a:off x="9599526" y="3202110"/>
            <a:ext cx="252000" cy="252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4" name="Ovaal 113">
            <a:extLst>
              <a:ext uri="{FF2B5EF4-FFF2-40B4-BE49-F238E27FC236}">
                <a16:creationId xmlns:a16="http://schemas.microsoft.com/office/drawing/2014/main" id="{02077B60-D2F0-F015-6D9C-8B12D5BA7BB7}"/>
              </a:ext>
            </a:extLst>
          </p:cNvPr>
          <p:cNvSpPr>
            <a:spLocks noChangeAspect="1"/>
          </p:cNvSpPr>
          <p:nvPr/>
        </p:nvSpPr>
        <p:spPr>
          <a:xfrm>
            <a:off x="10349055" y="1416204"/>
            <a:ext cx="252000" cy="252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5" name="Ovaal 114">
            <a:extLst>
              <a:ext uri="{FF2B5EF4-FFF2-40B4-BE49-F238E27FC236}">
                <a16:creationId xmlns:a16="http://schemas.microsoft.com/office/drawing/2014/main" id="{55322A7F-B681-5D5C-4174-F9BBFE54A328}"/>
              </a:ext>
            </a:extLst>
          </p:cNvPr>
          <p:cNvSpPr>
            <a:spLocks noChangeAspect="1"/>
          </p:cNvSpPr>
          <p:nvPr/>
        </p:nvSpPr>
        <p:spPr>
          <a:xfrm>
            <a:off x="10344577" y="1847004"/>
            <a:ext cx="252000" cy="25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6" name="Ovaal 115">
            <a:extLst>
              <a:ext uri="{FF2B5EF4-FFF2-40B4-BE49-F238E27FC236}">
                <a16:creationId xmlns:a16="http://schemas.microsoft.com/office/drawing/2014/main" id="{95F6C609-7569-8948-6BC6-796A114B42AC}"/>
              </a:ext>
            </a:extLst>
          </p:cNvPr>
          <p:cNvSpPr>
            <a:spLocks noChangeAspect="1"/>
          </p:cNvSpPr>
          <p:nvPr/>
        </p:nvSpPr>
        <p:spPr>
          <a:xfrm>
            <a:off x="10344577" y="2304204"/>
            <a:ext cx="252000" cy="25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7" name="Ovaal 116">
            <a:extLst>
              <a:ext uri="{FF2B5EF4-FFF2-40B4-BE49-F238E27FC236}">
                <a16:creationId xmlns:a16="http://schemas.microsoft.com/office/drawing/2014/main" id="{86901215-584E-FACA-7392-DC2C3A95BC96}"/>
              </a:ext>
            </a:extLst>
          </p:cNvPr>
          <p:cNvSpPr>
            <a:spLocks noChangeAspect="1"/>
          </p:cNvSpPr>
          <p:nvPr/>
        </p:nvSpPr>
        <p:spPr>
          <a:xfrm>
            <a:off x="10339752" y="2776183"/>
            <a:ext cx="252000" cy="25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8" name="Ovaal 117">
            <a:extLst>
              <a:ext uri="{FF2B5EF4-FFF2-40B4-BE49-F238E27FC236}">
                <a16:creationId xmlns:a16="http://schemas.microsoft.com/office/drawing/2014/main" id="{38E8AACA-EE61-4829-7780-410A477A569D}"/>
              </a:ext>
            </a:extLst>
          </p:cNvPr>
          <p:cNvSpPr>
            <a:spLocks noChangeAspect="1"/>
          </p:cNvSpPr>
          <p:nvPr/>
        </p:nvSpPr>
        <p:spPr>
          <a:xfrm>
            <a:off x="10344609" y="3206983"/>
            <a:ext cx="252000" cy="25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9" name="Ovaal 118">
            <a:extLst>
              <a:ext uri="{FF2B5EF4-FFF2-40B4-BE49-F238E27FC236}">
                <a16:creationId xmlns:a16="http://schemas.microsoft.com/office/drawing/2014/main" id="{29A313EA-9B7D-7F06-FD00-51B66AC3D3D1}"/>
              </a:ext>
            </a:extLst>
          </p:cNvPr>
          <p:cNvSpPr>
            <a:spLocks noChangeAspect="1"/>
          </p:cNvSpPr>
          <p:nvPr/>
        </p:nvSpPr>
        <p:spPr>
          <a:xfrm>
            <a:off x="11043203" y="1411331"/>
            <a:ext cx="252000" cy="252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0" name="Ovaal 119">
            <a:extLst>
              <a:ext uri="{FF2B5EF4-FFF2-40B4-BE49-F238E27FC236}">
                <a16:creationId xmlns:a16="http://schemas.microsoft.com/office/drawing/2014/main" id="{0E7CAE14-5675-76A1-B076-F9608124C2DB}"/>
              </a:ext>
            </a:extLst>
          </p:cNvPr>
          <p:cNvSpPr>
            <a:spLocks noChangeAspect="1"/>
          </p:cNvSpPr>
          <p:nvPr/>
        </p:nvSpPr>
        <p:spPr>
          <a:xfrm>
            <a:off x="11038725" y="1842131"/>
            <a:ext cx="252000" cy="25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1" name="Ovaal 120">
            <a:extLst>
              <a:ext uri="{FF2B5EF4-FFF2-40B4-BE49-F238E27FC236}">
                <a16:creationId xmlns:a16="http://schemas.microsoft.com/office/drawing/2014/main" id="{0EE88598-BB4F-0EA0-55E1-6D7FA156A8F9}"/>
              </a:ext>
            </a:extLst>
          </p:cNvPr>
          <p:cNvSpPr>
            <a:spLocks noChangeAspect="1"/>
          </p:cNvSpPr>
          <p:nvPr/>
        </p:nvSpPr>
        <p:spPr>
          <a:xfrm>
            <a:off x="11038725" y="2299331"/>
            <a:ext cx="252000" cy="252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2" name="Ovaal 121">
            <a:extLst>
              <a:ext uri="{FF2B5EF4-FFF2-40B4-BE49-F238E27FC236}">
                <a16:creationId xmlns:a16="http://schemas.microsoft.com/office/drawing/2014/main" id="{E335AE3E-9DF6-BBB9-07AB-9BF91D4329BA}"/>
              </a:ext>
            </a:extLst>
          </p:cNvPr>
          <p:cNvSpPr>
            <a:spLocks noChangeAspect="1"/>
          </p:cNvSpPr>
          <p:nvPr/>
        </p:nvSpPr>
        <p:spPr>
          <a:xfrm>
            <a:off x="11033900" y="2771310"/>
            <a:ext cx="252000" cy="25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3" name="Ovaal 122">
            <a:extLst>
              <a:ext uri="{FF2B5EF4-FFF2-40B4-BE49-F238E27FC236}">
                <a16:creationId xmlns:a16="http://schemas.microsoft.com/office/drawing/2014/main" id="{0D80E0EA-E36B-5047-9734-E43FC9D8EDED}"/>
              </a:ext>
            </a:extLst>
          </p:cNvPr>
          <p:cNvSpPr>
            <a:spLocks noChangeAspect="1"/>
          </p:cNvSpPr>
          <p:nvPr/>
        </p:nvSpPr>
        <p:spPr>
          <a:xfrm>
            <a:off x="11038757" y="3202110"/>
            <a:ext cx="252000" cy="252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81038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347922</TotalTime>
  <Words>166</Words>
  <Application>Microsoft Macintosh PowerPoint</Application>
  <PresentationFormat>Breedbeeld</PresentationFormat>
  <Paragraphs>65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1_Kantoorthema</vt:lpstr>
      <vt:lpstr>PowerPoint-presentatie</vt:lpstr>
      <vt:lpstr>Veranderportfolio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R. Schinkelshoek</dc:creator>
  <cp:keywords/>
  <dc:description/>
  <cp:lastModifiedBy>Ron Schinkelshoek</cp:lastModifiedBy>
  <cp:revision>485</cp:revision>
  <dcterms:created xsi:type="dcterms:W3CDTF">2022-02-27T15:52:36Z</dcterms:created>
  <dcterms:modified xsi:type="dcterms:W3CDTF">2023-05-25T09:57:11Z</dcterms:modified>
  <cp:category/>
</cp:coreProperties>
</file>